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76052" autoAdjust="0"/>
  </p:normalViewPr>
  <p:slideViewPr>
    <p:cSldViewPr snapToGrid="0">
      <p:cViewPr varScale="1">
        <p:scale>
          <a:sx n="70" d="100"/>
          <a:sy n="70" d="100"/>
        </p:scale>
        <p:origin x="13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638E7-9DC0-4F2D-93B7-BF691D14378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CE5D1-3E9A-409F-910E-16219724C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7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E5D1-3E9A-409F-910E-16219724C7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52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current system and its</a:t>
            </a:r>
            <a:r>
              <a:rPr lang="en-US" baseline="0" dirty="0" smtClean="0"/>
              <a:t> faults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E5D1-3E9A-409F-910E-16219724C7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0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</a:t>
            </a:r>
            <a:r>
              <a:rPr lang="en-US" baseline="0" dirty="0" smtClean="0"/>
              <a:t> forms and reports and how they are useful to the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E5D1-3E9A-409F-910E-16219724C7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57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</a:t>
            </a:r>
            <a:r>
              <a:rPr lang="en-US" baseline="0" dirty="0" smtClean="0"/>
              <a:t>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E5D1-3E9A-409F-910E-16219724C7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36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Conclude on why the</a:t>
            </a:r>
            <a:r>
              <a:rPr lang="en-US" baseline="0" dirty="0" smtClean="0"/>
              <a:t> data base is useful and what it could help the company gain. In terms of revenue or profit.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E5D1-3E9A-409F-910E-16219724C7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9DF7-988E-4557-8310-C37E926CAC4E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9B60-63C0-47E1-A9D0-D0B37F1F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9DF7-988E-4557-8310-C37E926CAC4E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9B60-63C0-47E1-A9D0-D0B37F1F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1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9DF7-988E-4557-8310-C37E926CAC4E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9B60-63C0-47E1-A9D0-D0B37F1F1AF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221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9DF7-988E-4557-8310-C37E926CAC4E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9B60-63C0-47E1-A9D0-D0B37F1F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7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9DF7-988E-4557-8310-C37E926CAC4E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9B60-63C0-47E1-A9D0-D0B37F1F1AF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8242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9DF7-988E-4557-8310-C37E926CAC4E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9B60-63C0-47E1-A9D0-D0B37F1F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05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9DF7-988E-4557-8310-C37E926CAC4E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9B60-63C0-47E1-A9D0-D0B37F1F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2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9DF7-988E-4557-8310-C37E926CAC4E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9B60-63C0-47E1-A9D0-D0B37F1F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0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9DF7-988E-4557-8310-C37E926CAC4E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9B60-63C0-47E1-A9D0-D0B37F1F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9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9DF7-988E-4557-8310-C37E926CAC4E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9B60-63C0-47E1-A9D0-D0B37F1F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8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9DF7-988E-4557-8310-C37E926CAC4E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9B60-63C0-47E1-A9D0-D0B37F1F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4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9DF7-988E-4557-8310-C37E926CAC4E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9B60-63C0-47E1-A9D0-D0B37F1F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4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9DF7-988E-4557-8310-C37E926CAC4E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9B60-63C0-47E1-A9D0-D0B37F1F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8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9DF7-988E-4557-8310-C37E926CAC4E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9B60-63C0-47E1-A9D0-D0B37F1F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1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9DF7-988E-4557-8310-C37E926CAC4E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9B60-63C0-47E1-A9D0-D0B37F1F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9B60-63C0-47E1-A9D0-D0B37F1F1AF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9DF7-988E-4557-8310-C37E926CAC4E}" type="datetimeFigureOut">
              <a:rPr lang="en-US" smtClean="0"/>
              <a:t>5/8/2015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3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F9DF7-988E-4557-8310-C37E926CAC4E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539B60-63C0-47E1-A9D0-D0B37F1F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4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hespectrumperiodicals.weebly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5345" y="4726243"/>
            <a:ext cx="8068658" cy="146674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Presented by:</a:t>
            </a:r>
            <a:b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Zachary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Samach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Jean-Baptiste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Turroc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Vivian Wong and Nancy Wu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5757" y="2683060"/>
            <a:ext cx="7027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Spectrum</a:t>
            </a:r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27" y="1894192"/>
            <a:ext cx="8566094" cy="2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0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Traditional Paper Filing System</a:t>
            </a:r>
          </a:p>
          <a:p>
            <a:pPr lvl="1"/>
            <a:r>
              <a:rPr lang="en-US" sz="3000" dirty="0" smtClean="0"/>
              <a:t>Complex</a:t>
            </a:r>
          </a:p>
          <a:p>
            <a:pPr lvl="1"/>
            <a:r>
              <a:rPr lang="en-US" sz="3000" dirty="0" smtClean="0"/>
              <a:t>Access Time</a:t>
            </a:r>
          </a:p>
          <a:p>
            <a:pPr lvl="1"/>
            <a:r>
              <a:rPr lang="en-US" sz="3000" dirty="0" smtClean="0"/>
              <a:t>Editing and Communication</a:t>
            </a:r>
          </a:p>
          <a:p>
            <a:pPr lvl="1"/>
            <a:r>
              <a:rPr lang="en-US" sz="3000" dirty="0" smtClean="0"/>
              <a:t>Security</a:t>
            </a:r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45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02080"/>
            <a:ext cx="8596668" cy="562864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There is always room for improvement!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01956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948544"/>
            <a:ext cx="8596668" cy="209281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17600" dirty="0" smtClean="0">
                <a:hlinkClick r:id="rId3"/>
              </a:rPr>
              <a:t>Website</a:t>
            </a:r>
            <a:endParaRPr lang="en-US" sz="17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9"/>
          <a:stretch/>
        </p:blipFill>
        <p:spPr>
          <a:xfrm>
            <a:off x="1396828" y="689813"/>
            <a:ext cx="7877174" cy="430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Our Database</a:t>
            </a:r>
          </a:p>
          <a:p>
            <a:pPr lvl="1"/>
            <a:r>
              <a:rPr lang="en-US" sz="2800" dirty="0" smtClean="0"/>
              <a:t>Reduced data redundancy</a:t>
            </a:r>
          </a:p>
          <a:p>
            <a:pPr lvl="1"/>
            <a:r>
              <a:rPr lang="en-US" sz="2800" dirty="0" smtClean="0"/>
              <a:t>Improved ease of </a:t>
            </a:r>
            <a:r>
              <a:rPr lang="en-US" sz="2800" dirty="0" smtClean="0"/>
              <a:t>access</a:t>
            </a:r>
          </a:p>
          <a:p>
            <a:pPr lvl="1"/>
            <a:r>
              <a:rPr lang="en-US" sz="2800" dirty="0" smtClean="0"/>
              <a:t>Improve decision making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237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90</Words>
  <Application>Microsoft Office PowerPoint</Application>
  <PresentationFormat>Widescreen</PresentationFormat>
  <Paragraphs>34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Trebuchet MS</vt:lpstr>
      <vt:lpstr>Wingdings 3</vt:lpstr>
      <vt:lpstr>Facet</vt:lpstr>
      <vt:lpstr>PowerPoint Presentation</vt:lpstr>
      <vt:lpstr>Current System</vt:lpstr>
      <vt:lpstr>There is always room for improvement!</vt:lpstr>
      <vt:lpstr>PowerPoint Presentation</vt:lpstr>
      <vt:lpstr>Conclusion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Spectrum</dc:title>
  <dc:creator>Public Computing</dc:creator>
  <cp:lastModifiedBy>Public Computing</cp:lastModifiedBy>
  <cp:revision>12</cp:revision>
  <dcterms:created xsi:type="dcterms:W3CDTF">2015-05-04T21:23:53Z</dcterms:created>
  <dcterms:modified xsi:type="dcterms:W3CDTF">2015-05-08T15:44:01Z</dcterms:modified>
</cp:coreProperties>
</file>